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3D0908-26E5-4B4F-8A56-8648F629B0DF}" type="datetimeFigureOut">
              <a:rPr lang="it-IT" smtClean="0"/>
              <a:pPr/>
              <a:t>19/04/2016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3C37D5-5ABC-43FE-A09C-0F271F40285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IPSSAR G. Matteotti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Una scuola per l’Inclusione: strategie didattiche e di sistema</a:t>
            </a:r>
          </a:p>
          <a:p>
            <a:r>
              <a:rPr lang="it-IT" dirty="0" smtClean="0"/>
              <a:t>Corso di II livello per Insegnanti di Sostegno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Dal PEI al Progetto di vita: definizione di modelli formativi e operativi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4690864" cy="42484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•	modulo 1: l’ICF come strumento per l’osservazione e il monitoraggio delle competenze personali e sociali (4 ore di lezione frontale e 6 ore di laboratorio)</a:t>
            </a:r>
          </a:p>
          <a:p>
            <a:pPr>
              <a:buNone/>
            </a:pPr>
            <a:r>
              <a:rPr lang="it-IT" dirty="0" smtClean="0"/>
              <a:t>•	modulo 2: la definizione del Progetto di Vita su base ICF e l’orientamento efficace (4 ore di lezione frontale e 6 ore di laboratorio).</a:t>
            </a:r>
          </a:p>
          <a:p>
            <a:endParaRPr lang="it-IT" dirty="0"/>
          </a:p>
        </p:txBody>
      </p:sp>
      <p:pic>
        <p:nvPicPr>
          <p:cNvPr id="4098" name="Picture 2" descr="https://sostegnobes.files.wordpress.com/2013/06/matite_colori.jpg?w=261&amp;h=2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5374" y="2924944"/>
            <a:ext cx="3190803" cy="2934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Un laboratorio per l’Inclusione: azioni di sistema e strategie didattiche nel gruppo-classe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55976" y="2420888"/>
            <a:ext cx="4330824" cy="3705275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modulo 1: modelli operativi di didattica inclusiva per gli alunni con BES (4 ore di lezione frontale e 6 ore di laboratorio)</a:t>
            </a:r>
          </a:p>
          <a:p>
            <a:r>
              <a:rPr lang="it-IT" dirty="0" smtClean="0"/>
              <a:t>modulo 2:il Gruppo di Lavoro per l’Inclusione e la Progettazione condivisa come azione di sistema (4 ore di lezione frontale e 6 ore di laboratorio)</a:t>
            </a:r>
          </a:p>
          <a:p>
            <a:endParaRPr lang="it-IT" dirty="0"/>
          </a:p>
        </p:txBody>
      </p:sp>
      <p:pic>
        <p:nvPicPr>
          <p:cNvPr id="3074" name="Picture 2" descr="http://3.bp.blogspot.com/_IC8qIliLJoU/TNpDVaYe9AI/AAAAAAAAAUU/2NIZKKARtSk/s1600/clas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4032448" cy="3205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pratica didattica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4762872" cy="3921299"/>
          </a:xfrm>
        </p:spPr>
        <p:txBody>
          <a:bodyPr/>
          <a:lstStyle/>
          <a:p>
            <a:r>
              <a:rPr lang="it-IT" dirty="0" smtClean="0"/>
              <a:t>Le ore di laboratorio saranno destinate alla predisposizione di strumenti e di modelli operativi da sperimentare nelle attività di esercitazione su pratica didattica (16 ore)</a:t>
            </a:r>
            <a:endParaRPr lang="it-IT" dirty="0"/>
          </a:p>
        </p:txBody>
      </p:sp>
      <p:pic>
        <p:nvPicPr>
          <p:cNvPr id="2050" name="Picture 2" descr="http://docplayer.it/docs-images/23/2053887/images/6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3965" y="2204864"/>
            <a:ext cx="3159631" cy="3012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Attività di approfondimento individuale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Il percorso formativo sarà completato da attività di approfondimento e documentazione individuale, con condivisione on-line attraverso piattaforma, degli elaborati e degli strumenti realizzati (14 ore)</a:t>
            </a:r>
            <a:endParaRPr lang="it-IT" dirty="0"/>
          </a:p>
        </p:txBody>
      </p:sp>
      <p:pic>
        <p:nvPicPr>
          <p:cNvPr id="1026" name="Picture 2" descr="http://www.icorsionline.com/uploads/image/comefunzio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3800497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1.gstatic.com/images?q=tbn:ANd9GcRKEo2507S3mguYkaSOutpd-EPypRhcwSWY64osixFsyk7fn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632" y="1268759"/>
            <a:ext cx="6877736" cy="4660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164</Words>
  <Application>Microsoft Office PowerPoint</Application>
  <PresentationFormat>Presentazione su schermo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Equinozio</vt:lpstr>
      <vt:lpstr>IPSSAR G. Matteotti</vt:lpstr>
      <vt:lpstr>Dal PEI al Progetto di vita: definizione di modelli formativi e operativi</vt:lpstr>
      <vt:lpstr>Un laboratorio per l’Inclusione: azioni di sistema e strategie didattiche nel gruppo-classe</vt:lpstr>
      <vt:lpstr>La pratica didattica</vt:lpstr>
      <vt:lpstr>Attività di approfondimento individuale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IPSSAR G. Matteotti</dc:title>
  <dc:creator>Salvo</dc:creator>
  <cp:lastModifiedBy>user</cp:lastModifiedBy>
  <cp:revision>7</cp:revision>
  <dcterms:created xsi:type="dcterms:W3CDTF">2016-04-13T15:13:16Z</dcterms:created>
  <dcterms:modified xsi:type="dcterms:W3CDTF">2016-04-19T12:54:25Z</dcterms:modified>
</cp:coreProperties>
</file>